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4.png"/><Relationship Id="rId6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0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6.gif"/><Relationship Id="rId5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700" y="110950"/>
            <a:ext cx="5038599" cy="13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29375"/>
            <a:ext cx="9143999" cy="21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2450" y="1627475"/>
            <a:ext cx="88191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NATIONAL HEALTHCARE HACKATHON</a:t>
            </a:r>
            <a:br>
              <a:rPr b="1" i="0" lang="e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250800" y="2422200"/>
            <a:ext cx="2642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JECRC UNIVERSITY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450" y="369600"/>
            <a:ext cx="1681100" cy="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271" y="110963"/>
            <a:ext cx="1368525" cy="1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61525" y="86350"/>
            <a:ext cx="5228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Expected Outcomes And Impact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232550" y="1230100"/>
            <a:ext cx="5289000" cy="3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Patients: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Ensures timely medication, improving health outcomes and independence.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Caregivers/Attendants: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Reduces burden through automated reminders and adherence tracking.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Doctors: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Provides reliable data on medication adherence for better treatment decisions.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Hospitals: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Lowers readmissions and enhances patient care efficiency.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Nursing Staff: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Minimizes manual intervention, enabling focus on critical care tasks.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Overall, </a:t>
            </a:r>
            <a:r>
              <a:rPr b="1" i="1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promotes better healthcare accessibility and cost-effectiveness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75" y="1065725"/>
            <a:ext cx="4893150" cy="35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550" y="1351450"/>
            <a:ext cx="3404449" cy="340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9393" y="1"/>
            <a:ext cx="13168281" cy="68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691000" y="3284400"/>
            <a:ext cx="37620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Ayan Raj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MBBS</a:t>
            </a:r>
            <a:endParaRPr b="0" i="1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Contact: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📧 ayan452006@gmail.com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📱 +91 9427349521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13" y="1840775"/>
            <a:ext cx="741180" cy="5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54475" y="86325"/>
            <a:ext cx="40887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MEET THE TEAM 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867675" y="1233325"/>
            <a:ext cx="28623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Number :</a:t>
            </a:r>
            <a:r>
              <a:rPr b="0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23</a:t>
            </a:r>
            <a:endParaRPr b="0" i="0" sz="2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23325" y="666075"/>
            <a:ext cx="6351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Name :</a:t>
            </a:r>
            <a:r>
              <a:rPr b="0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HACK TO HEAL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19400" y="1914775"/>
            <a:ext cx="3267300" cy="1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Yash Joshi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B.Tech. CSE</a:t>
            </a:r>
            <a:endParaRPr b="0" i="1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Contact:</a:t>
            </a:r>
            <a:endParaRPr b="1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📧 yjjoshi2003@gmail.com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📱 +91 9748600721</a:t>
            </a:r>
            <a:endParaRPr b="0" i="0" sz="13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95675" y="1840763"/>
            <a:ext cx="37620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Arunil Keshri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1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B.Tech. CSE</a:t>
            </a:r>
            <a:endParaRPr b="0" i="1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Contact:</a:t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📧 arunilkeshri03@gmail.com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📱 +91 8690197069</a:t>
            </a:r>
            <a:endParaRPr b="0" i="0" sz="1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500" y="1763038"/>
            <a:ext cx="741175" cy="5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9824" y="3284400"/>
            <a:ext cx="436875" cy="4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378725" y="86325"/>
            <a:ext cx="5158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232200" y="858525"/>
            <a:ext cx="8679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Number : </a:t>
            </a:r>
            <a:r>
              <a:rPr b="0" i="0" lang="en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23</a:t>
            </a:r>
            <a:endParaRPr b="0"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br>
              <a:rPr b="0" i="0" lang="en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 : </a:t>
            </a: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Innovation of Medicine Dispenser with Voice Reminder for Elderly Patients</a:t>
            </a:r>
            <a:endParaRPr b="0" i="0" sz="2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76300" y="2054925"/>
            <a:ext cx="42117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Objective :</a:t>
            </a:r>
            <a:endParaRPr b="1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an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IoT-powered solution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to address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medication non-adherence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elderly patients.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 automation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human-centered design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principles for effective medication reminders.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patient independence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reduce caregiver dependency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 </a:t>
            </a: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healthcare outcomes </a:t>
            </a:r>
            <a:r>
              <a:rPr b="0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ensuring timely medication intake.</a:t>
            </a:r>
            <a:endParaRPr b="0"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18050"/>
            <a:ext cx="4967303" cy="37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650" y="1869050"/>
            <a:ext cx="3457550" cy="3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51225" y="86350"/>
            <a:ext cx="6467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UNDERSTANDING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14400" y="1127150"/>
            <a:ext cx="53130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Medication non-adherence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significant challenge in healthcare, particularly among elderly patients.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50% of elderly individuals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fail to follow prescribed medication schedules, leading to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worsened health conditions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increased hospitalizations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Caregiver dependency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reminders adds pressure, especially in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resource-limited settings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problem not only affects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patients’ health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also drives up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healthcare costs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reduces overall </a:t>
            </a: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 of life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25" y="811525"/>
            <a:ext cx="4722299" cy="38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795300" y="1385550"/>
            <a:ext cx="70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400" y="1286950"/>
            <a:ext cx="3377575" cy="333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51225" y="86350"/>
            <a:ext cx="2616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SmartMed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51225" y="680600"/>
            <a:ext cx="5291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 Medicine Dispenser with Voice Reminder </a:t>
            </a:r>
            <a:endParaRPr b="0" i="0" sz="16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51225" y="1151750"/>
            <a:ext cx="4843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Features and Functionalities :</a:t>
            </a:r>
            <a:endParaRPr b="1" i="0" sz="1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567600" y="1631725"/>
            <a:ext cx="45783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Scheduled Reminders 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LED &amp; voice alerts for timely medication.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Acknowledgment Button :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 medication and log data.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Customizable Schedule 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Tailored to individual needs.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Voice System 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Adjustable volume &amp; language for accessibility.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Remote Monitoring 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Syncs with app for caregiver tracking.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Simple Interface 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Easy-to-use buttons for elderly users.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7000" y="-626825"/>
            <a:ext cx="6925850" cy="69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4150" y="1073350"/>
            <a:ext cx="3909850" cy="366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387" y="607188"/>
            <a:ext cx="9096925" cy="4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135375" y="126075"/>
            <a:ext cx="52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Tech-driven Approach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4900" y="858500"/>
            <a:ext cx="3913800" cy="4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Technologies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ESP32 Microcontroller : 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Powers scheduling, LED control, and voice alerts.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RTC Module (DS3231) 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Ensures precise, time-based medication reminders.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LED &amp; Speaker System : 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Multi-sensory cues for enhanced visibility and accessibility.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Mobile/Web App 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Enables remote tracking of medication adherence.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Arduino IDE 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Seamless programming and device control.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871850" y="753925"/>
            <a:ext cx="3205800" cy="4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Methodology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Multi-Sensory Alerts: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Combining LED and voice for clear reminders.</a:t>
            </a:r>
            <a:endParaRPr b="0" i="0" sz="16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Data Logging: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Tracks intake for caregivers' reference.</a:t>
            </a:r>
            <a:endParaRPr b="0" i="0" sz="16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Adherence Monitoring: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Automated notifications for missed doses.</a:t>
            </a:r>
            <a:endParaRPr b="0" i="0" sz="16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User-Centric Design Testing: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Ensures accessibility for elderly users.</a:t>
            </a:r>
            <a:endParaRPr b="0" i="0" sz="16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089325" y="1366875"/>
            <a:ext cx="1679400" cy="55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7142125" y="2097250"/>
            <a:ext cx="1573800" cy="207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275" y="2240475"/>
            <a:ext cx="551475" cy="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8374" y="2235875"/>
            <a:ext cx="551475" cy="49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2275" y="2847952"/>
            <a:ext cx="551475" cy="57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2277" y="3671400"/>
            <a:ext cx="713050" cy="3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1300" y="2870888"/>
            <a:ext cx="551475" cy="53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1290" y="3542215"/>
            <a:ext cx="551475" cy="527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0" y="86350"/>
            <a:ext cx="660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INNOVATION &amp; UNIQUENESS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45150" y="1070975"/>
            <a:ext cx="47985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★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Multi-Sensory Reminders: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Voice modulation + LED alerts for seamless adherence.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★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Customizable Alerts: 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Adjustable tone, volume, and language options.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★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Data-Driven Monitoring: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Logs reminders and actions for tracking and intervention.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★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Elderly-Friendly Design: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Large buttons, simple setup, and intuitive operation.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★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Cost-Effective &amp; Scalable: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Ideal for homes, hospitals, and rural healthcare setups.</a:t>
            </a:r>
            <a:endParaRPr b="0" i="0" sz="16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872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650" y="1070975"/>
            <a:ext cx="3695549" cy="372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61525" y="86350"/>
            <a:ext cx="6348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Approach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1525" y="784700"/>
            <a:ext cx="5060700" cy="4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Step-by-Step Development Plan :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 Integration: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Assemble ESP32, RTC module, LEDs, speaker, and acknowledgment button.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Core Programming: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Schedule reminders, sync LED and voice alerts, and program acknowledgment functionality.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 with real-world scenarios to refine accuracy and reliability.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Feedback Loop: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Usability testing with elderly users to improve design accessibility.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Prototype:</a:t>
            </a:r>
            <a:r>
              <a:rPr b="0" i="0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Develop a compact, robust system for deployment.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900" y="858500"/>
            <a:ext cx="2314751" cy="1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850" y="2516750"/>
            <a:ext cx="2783124" cy="254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650" y="86350"/>
            <a:ext cx="1980025" cy="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61525" y="86350"/>
            <a:ext cx="6348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Approach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77500" y="858500"/>
            <a:ext cx="4294500" cy="29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Real-World Feasibility: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Hospital Application: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Ideal for ward-level or patient-specific medication management.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 Settings: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Accessible and affordable for independent elderly patients.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Scalability: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Modular design for multiple patients or healthcare facilities.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4379350" y="858500"/>
            <a:ext cx="45897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Anticipated Challenges &amp; Solutions: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Technical Issues: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Use high-quality components and extensive testing to ensure reliability.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Accessibility: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Optimize interface for non-tech-savvy users with simpler design.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Management: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Focus on affordable hardware while maintaining functionality.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Adoption Resistance:</a:t>
            </a:r>
            <a:r>
              <a:rPr b="0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Demonstrate ease of use and benefits through demos and training.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600" y="858500"/>
            <a:ext cx="3656950" cy="3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